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lvl="0">
      <a:defRPr lang="pt-BR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5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210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6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05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224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73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37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66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70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16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22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CE797-7EC0-430D-85A9-EC98A444ABA8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84B4-9FD1-41F5-99E7-BA675BC26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153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  <a:p>
            <a:pPr marL="1257300" indent="-182563" algn="ctr">
              <a:buNone/>
            </a:pPr>
            <a:r>
              <a:rPr lang="pt-BR" sz="2400" b="1" dirty="0"/>
              <a:t>Nome do(a) Autor(a) ¹, Nome do(a) Autor(a) ², Nome do(a) Orientador³ </a:t>
            </a:r>
            <a:br>
              <a:rPr lang="pt-BR" sz="2400" dirty="0"/>
            </a:br>
            <a:endParaRPr lang="pt-BR" sz="2400" dirty="0"/>
          </a:p>
          <a:p>
            <a:pPr marL="1257300" lvl="8" indent="-182563">
              <a:buFont typeface="+mj-lt"/>
              <a:buAutoNum type="arabicPeriod"/>
            </a:pPr>
            <a:r>
              <a:rPr lang="pt-BR" sz="2400" dirty="0"/>
              <a:t>Discente do curso de Enfermagem da [Nome da Instituição], [Cidade/Estado]</a:t>
            </a:r>
          </a:p>
          <a:p>
            <a:pPr marL="1257300" lvl="0" indent="-182563">
              <a:buFont typeface="+mj-lt"/>
              <a:buAutoNum type="arabicPeriod"/>
            </a:pPr>
            <a:r>
              <a:rPr lang="pt-BR" sz="2400" dirty="0"/>
              <a:t>Discente do curso de Enfermagem da [Nome da Instituição], [Cidade/Estado]</a:t>
            </a:r>
          </a:p>
          <a:p>
            <a:pPr marL="1257300" lvl="0" indent="-182563">
              <a:buFont typeface="+mj-lt"/>
              <a:buAutoNum type="arabicPeriod"/>
            </a:pPr>
            <a:r>
              <a:rPr lang="pt-BR" sz="2400" dirty="0"/>
              <a:t>Docente do Curso de Enfermagem da [Nome da Instituição], [Cidade/Estado]</a:t>
            </a:r>
          </a:p>
          <a:p>
            <a:pPr marL="1257300" lvl="0" indent="-182563">
              <a:buFont typeface="+mj-lt"/>
              <a:buAutoNum type="arabicPeriod"/>
            </a:pPr>
            <a:endParaRPr lang="pt-BR" sz="2400" dirty="0"/>
          </a:p>
          <a:p>
            <a:pPr marL="0" lvl="0" indent="0" algn="ctr">
              <a:buNone/>
            </a:pPr>
            <a:r>
              <a:rPr lang="pt-BR" sz="2400" b="1" dirty="0"/>
              <a:t>SANTOS</a:t>
            </a:r>
          </a:p>
          <a:p>
            <a:pPr marL="0" indent="0" algn="ctr">
              <a:buNone/>
            </a:pPr>
            <a:r>
              <a:rPr lang="pt-BR" sz="2400" b="1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10562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20E0B-8C0E-B6A6-8033-281F0DA6C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B15279-7ECF-4F89-6F72-2F0B950D6E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7E7A2546-EF1B-E4C2-3E35-81937FF196B5}"/>
              </a:ext>
            </a:extLst>
          </p:cNvPr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894B411D-5DAF-A49F-28CA-3070DACAE1D1}"/>
              </a:ext>
            </a:extLst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A4DDF05D-78CA-E707-D3E4-AB4D4B631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182563" algn="ctr"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85835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293AA-796C-2FBE-1AD8-40445748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484D6F7-4AEF-39D6-87F3-A9441AC075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F0BA053E-B68B-D937-7911-734E0E1A6E5E}"/>
              </a:ext>
            </a:extLst>
          </p:cNvPr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87A609FC-C9BF-2DAA-7C5B-CC9F13005A9B}"/>
              </a:ext>
            </a:extLst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196965C3-0579-A93A-3ABE-C1E32A4F9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182563" algn="ctr"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2934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0505-4FBA-C9E1-F081-E91D5C4AD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2181604-599A-0200-0891-4A9061B90F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D0AADD7E-5C56-C374-28BC-18D9DDE1B84F}"/>
              </a:ext>
            </a:extLst>
          </p:cNvPr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DB65F410-8BD5-284B-1074-2B579DF7F71C}"/>
              </a:ext>
            </a:extLst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04530DCD-AF9A-7182-0ABC-90F260D07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RESULTADOS E DISCUSSÃO</a:t>
            </a:r>
            <a:endParaRPr lang="pt-BR" dirty="0"/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182563" algn="ctr"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86118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1A3DF-EDC6-EAB8-B116-8B4367753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89D8F9-11AD-742B-4EE7-0B0D929923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4321DEB8-E495-0569-F129-27DFE06033EE}"/>
              </a:ext>
            </a:extLst>
          </p:cNvPr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0D445E4F-8E3B-25BF-D950-3636E1D15525}"/>
              </a:ext>
            </a:extLst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ED1CDF05-E9F9-AD42-E95E-582AE7F74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CONSIDERAÇÕES FINAIS</a:t>
            </a:r>
            <a:endParaRPr lang="pt-BR" dirty="0"/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182563" algn="ctr"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76716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84F86-FE90-020E-6F49-E22F2B7EC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EB254DC-7A3C-53EC-91A5-D28A2B45DE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9076"/>
            <a:ext cx="977809" cy="121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7824BAA3-709F-66B5-14B9-BCFA1E4928D3}"/>
              </a:ext>
            </a:extLst>
          </p:cNvPr>
          <p:cNvSpPr txBox="1"/>
          <p:nvPr/>
        </p:nvSpPr>
        <p:spPr>
          <a:xfrm>
            <a:off x="3294017" y="200351"/>
            <a:ext cx="560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ea typeface="Calibri" pitchFamily="34" charset="0"/>
                <a:cs typeface="Arial" pitchFamily="34" charset="0"/>
              </a:rPr>
              <a:t>VIII EPIC - ENCONTRO DE PESQUISA E INICIAÇÃO CIENTÍFICA</a:t>
            </a:r>
            <a:endParaRPr lang="pt-BR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60CF9ED2-6DA0-8D2C-74CE-0CDA25D7DC9B}"/>
              </a:ext>
            </a:extLst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80766" y="143691"/>
            <a:ext cx="1397726" cy="1175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E78C05D6-82A9-4F91-EDDA-0945B821D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99"/>
            <a:ext cx="10515600" cy="4483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REFERÊNCIAS</a:t>
            </a:r>
            <a:endParaRPr lang="pt-BR" dirty="0"/>
          </a:p>
          <a:p>
            <a:pPr marL="0" indent="0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Texto em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corpo 16</a:t>
            </a: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indent="-182563" algn="ctr"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339456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170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Gerson Tenório dos Santos</cp:lastModifiedBy>
  <cp:revision>3</cp:revision>
  <dcterms:modified xsi:type="dcterms:W3CDTF">2025-10-20T15:44:43Z</dcterms:modified>
</cp:coreProperties>
</file>