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6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75" d="100"/>
          <a:sy n="75" d="100"/>
        </p:scale>
        <p:origin x="3112" y="-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15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9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63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550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74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83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4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30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8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9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9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E7162-E52B-44A0-9850-B0047169B164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BC96-952C-4373-81EA-F396416B419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79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1E733-5FA7-B36A-06E1-E02FFBFEE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374" y="671746"/>
            <a:ext cx="3703797" cy="68952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BR" sz="1400" b="1" dirty="0">
                <a:latin typeface="+mn-lt"/>
              </a:rPr>
              <a:t>Título</a:t>
            </a:r>
            <a:br>
              <a:rPr lang="pt-BR" sz="1400" b="1" dirty="0">
                <a:latin typeface="+mn-lt"/>
              </a:rPr>
            </a:br>
            <a:endParaRPr lang="en-GB" sz="1400" b="1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B1B26E-FAE4-E4B2-E717-4773BC963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524" y="2265476"/>
            <a:ext cx="2571750" cy="2475508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pt-BR" sz="1000" b="1" dirty="0"/>
              <a:t>INTRODUÇÃO</a:t>
            </a:r>
            <a:endParaRPr lang="en-GB" sz="1000" b="1" dirty="0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1A4945B-3C92-F0D1-D052-5C8F5E8574A2}"/>
              </a:ext>
            </a:extLst>
          </p:cNvPr>
          <p:cNvSpPr txBox="1">
            <a:spLocks/>
          </p:cNvSpPr>
          <p:nvPr/>
        </p:nvSpPr>
        <p:spPr>
          <a:xfrm>
            <a:off x="3526581" y="2265476"/>
            <a:ext cx="2423361" cy="247550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MÉTODOS</a:t>
            </a:r>
            <a:endParaRPr lang="en-GB" sz="1200" b="1" dirty="0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C572EBB0-EA04-C71A-EF05-64F42BA4B9EB}"/>
              </a:ext>
            </a:extLst>
          </p:cNvPr>
          <p:cNvSpPr txBox="1">
            <a:spLocks/>
          </p:cNvSpPr>
          <p:nvPr/>
        </p:nvSpPr>
        <p:spPr>
          <a:xfrm>
            <a:off x="722196" y="7408410"/>
            <a:ext cx="5242563" cy="151065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CONCLUSÃO</a:t>
            </a:r>
            <a:endParaRPr lang="en-GB" sz="1200" b="1" dirty="0"/>
          </a:p>
          <a:p>
            <a:endParaRPr lang="en-GB" dirty="0"/>
          </a:p>
        </p:txBody>
      </p:sp>
      <p:pic>
        <p:nvPicPr>
          <p:cNvPr id="1028" name="Picture 4" descr="Universidade Metropolitana de Santos - UNIMES | LinkedIn">
            <a:extLst>
              <a:ext uri="{FF2B5EF4-FFF2-40B4-BE49-F238E27FC236}">
                <a16:creationId xmlns:a16="http://schemas.microsoft.com/office/drawing/2014/main" id="{88ED5C87-EB56-2EEA-9DCD-2A1CC861F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86" y="571369"/>
            <a:ext cx="807590" cy="80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D105C25A-4D32-3DCE-7D1C-10256609FA1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42" r="10050"/>
          <a:stretch/>
        </p:blipFill>
        <p:spPr>
          <a:xfrm>
            <a:off x="5248129" y="683678"/>
            <a:ext cx="716630" cy="689521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6EBA92EB-3325-A343-6324-2AEFE9BB7A73}"/>
              </a:ext>
            </a:extLst>
          </p:cNvPr>
          <p:cNvSpPr txBox="1">
            <a:spLocks/>
          </p:cNvSpPr>
          <p:nvPr/>
        </p:nvSpPr>
        <p:spPr>
          <a:xfrm>
            <a:off x="758187" y="1461644"/>
            <a:ext cx="5242563" cy="6895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400" b="1" dirty="0">
                <a:latin typeface="+mn-lt"/>
              </a:rPr>
              <a:t>Autores</a:t>
            </a:r>
            <a:br>
              <a:rPr lang="pt-BR" sz="1400" b="1" dirty="0">
                <a:latin typeface="+mn-lt"/>
              </a:rPr>
            </a:br>
            <a:r>
              <a:rPr lang="pt-BR" sz="1400" b="1" dirty="0">
                <a:latin typeface="+mn-lt"/>
              </a:rPr>
              <a:t>Instituição</a:t>
            </a:r>
            <a:endParaRPr lang="en-GB" sz="1400" b="1" dirty="0">
              <a:latin typeface="+mn-lt"/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3CE75C14-5087-B457-5C72-153E2DC18609}"/>
              </a:ext>
            </a:extLst>
          </p:cNvPr>
          <p:cNvSpPr txBox="1">
            <a:spLocks/>
          </p:cNvSpPr>
          <p:nvPr/>
        </p:nvSpPr>
        <p:spPr>
          <a:xfrm>
            <a:off x="733524" y="4846687"/>
            <a:ext cx="2571750" cy="247550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/>
              <a:t>OBJETIVO</a:t>
            </a:r>
            <a:endParaRPr lang="en-GB" sz="1000" b="1" dirty="0"/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C28E2725-153E-24E5-7362-22F060ED0311}"/>
              </a:ext>
            </a:extLst>
          </p:cNvPr>
          <p:cNvSpPr txBox="1">
            <a:spLocks/>
          </p:cNvSpPr>
          <p:nvPr/>
        </p:nvSpPr>
        <p:spPr>
          <a:xfrm>
            <a:off x="3552726" y="4846687"/>
            <a:ext cx="2448024" cy="245602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00" b="1" dirty="0"/>
              <a:t>RESULTADOS (ou resultados parciais)</a:t>
            </a:r>
            <a:endParaRPr lang="en-GB" sz="1000" b="1" dirty="0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B31FAFC8-C80F-B4FB-0A2C-BD9E0C64897F}"/>
              </a:ext>
            </a:extLst>
          </p:cNvPr>
          <p:cNvSpPr txBox="1">
            <a:spLocks/>
          </p:cNvSpPr>
          <p:nvPr/>
        </p:nvSpPr>
        <p:spPr>
          <a:xfrm>
            <a:off x="733524" y="9071605"/>
            <a:ext cx="5242563" cy="151065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Espaço para tabelas, gráficos e/ou figuras</a:t>
            </a:r>
            <a:endParaRPr lang="en-GB" sz="1200" b="1" dirty="0"/>
          </a:p>
          <a:p>
            <a:endParaRPr lang="en-GB" dirty="0"/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00A22244-DAAD-5ED0-D0E4-23E8F3D38C8E}"/>
              </a:ext>
            </a:extLst>
          </p:cNvPr>
          <p:cNvSpPr txBox="1">
            <a:spLocks/>
          </p:cNvSpPr>
          <p:nvPr/>
        </p:nvSpPr>
        <p:spPr>
          <a:xfrm>
            <a:off x="733524" y="10730356"/>
            <a:ext cx="5242563" cy="5582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Referências</a:t>
            </a:r>
            <a:endParaRPr lang="en-GB" sz="1200" b="1" dirty="0"/>
          </a:p>
          <a:p>
            <a:endParaRPr lang="en-GB" dirty="0"/>
          </a:p>
        </p:txBody>
      </p:sp>
      <p:pic>
        <p:nvPicPr>
          <p:cNvPr id="14" name="Imagem 13" descr="Logotipo, nome da empresa&#10;&#10;Descrição gerada automaticamente">
            <a:extLst>
              <a:ext uri="{FF2B5EF4-FFF2-40B4-BE49-F238E27FC236}">
                <a16:creationId xmlns:a16="http://schemas.microsoft.com/office/drawing/2014/main" id="{9DE05D70-7C63-25F4-3978-D668312DE4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74" r="10050" b="69737"/>
          <a:stretch/>
        </p:blipFill>
        <p:spPr>
          <a:xfrm>
            <a:off x="5457784" y="1208570"/>
            <a:ext cx="297320" cy="14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771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25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Ana Martimbianco</dc:creator>
  <cp:lastModifiedBy>Ana Paula Taboada Sobral</cp:lastModifiedBy>
  <cp:revision>3</cp:revision>
  <dcterms:created xsi:type="dcterms:W3CDTF">2022-10-19T21:29:04Z</dcterms:created>
  <dcterms:modified xsi:type="dcterms:W3CDTF">2024-10-21T19:12:38Z</dcterms:modified>
</cp:coreProperties>
</file>